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13716000" cx="24384000"/>
  <p:notesSz cx="6797675" cy="9926625"/>
  <p:embeddedFontLst>
    <p:embeddedFont>
      <p:font typeface="Lato"/>
      <p:regular r:id="rId13"/>
      <p:bold r:id="rId14"/>
      <p:italic r:id="rId15"/>
      <p:boldItalic r:id="rId16"/>
    </p:embeddedFont>
    <p:embeddedFont>
      <p:font typeface="Helvetica Neue"/>
      <p:regular r:id="rId17"/>
      <p:bold r:id="rId18"/>
      <p:italic r:id="rId19"/>
      <p:boldItalic r:id="rId20"/>
    </p:embeddedFont>
    <p:embeddedFont>
      <p:font typeface="Helvetica Neue 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320">
          <p15:clr>
            <a:srgbClr val="000000"/>
          </p15:clr>
        </p15:guide>
        <p15:guide id="2" pos="76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20" orient="horz"/>
        <p:guide pos="76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Italic.fntdata"/><Relationship Id="rId11" Type="http://schemas.openxmlformats.org/officeDocument/2006/relationships/slide" Target="slides/slide6.xml"/><Relationship Id="rId22" Type="http://schemas.openxmlformats.org/officeDocument/2006/relationships/font" Target="fonts/HelveticaNeueLight-bold.fntdata"/><Relationship Id="rId10" Type="http://schemas.openxmlformats.org/officeDocument/2006/relationships/slide" Target="slides/slide5.xml"/><Relationship Id="rId21" Type="http://schemas.openxmlformats.org/officeDocument/2006/relationships/font" Target="fonts/HelveticaNeueLight-regular.fntdata"/><Relationship Id="rId13" Type="http://schemas.openxmlformats.org/officeDocument/2006/relationships/font" Target="fonts/Lato-regular.fntdata"/><Relationship Id="rId24" Type="http://schemas.openxmlformats.org/officeDocument/2006/relationships/font" Target="fonts/HelveticaNeueLight-boldItalic.fntdata"/><Relationship Id="rId12" Type="http://schemas.openxmlformats.org/officeDocument/2006/relationships/slide" Target="slides/slide7.xml"/><Relationship Id="rId23" Type="http://schemas.openxmlformats.org/officeDocument/2006/relationships/font" Target="fonts/HelveticaNeue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italic.fntdata"/><Relationship Id="rId14" Type="http://schemas.openxmlformats.org/officeDocument/2006/relationships/font" Target="fonts/Lato-bold.fntdata"/><Relationship Id="rId17" Type="http://schemas.openxmlformats.org/officeDocument/2006/relationships/font" Target="fonts/HelveticaNeue-regular.fntdata"/><Relationship Id="rId16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HelveticaNeue-italic.fntdata"/><Relationship Id="rId6" Type="http://schemas.openxmlformats.org/officeDocument/2006/relationships/slide" Target="slides/slide1.xml"/><Relationship Id="rId18" Type="http://schemas.openxmlformats.org/officeDocument/2006/relationships/font" Target="fonts/HelveticaNeue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90488" y="744538"/>
            <a:ext cx="6616700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06357" y="4715153"/>
            <a:ext cx="4984962" cy="4466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90488" y="744538"/>
            <a:ext cx="6616700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06357" y="4715147"/>
            <a:ext cx="4985100" cy="44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726f31aca7_0_4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726f31aca7_0_4:notes"/>
          <p:cNvSpPr txBox="1"/>
          <p:nvPr>
            <p:ph idx="1" type="body"/>
          </p:nvPr>
        </p:nvSpPr>
        <p:spPr>
          <a:xfrm>
            <a:off x="906357" y="4715153"/>
            <a:ext cx="4985100" cy="446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26f31aca7_0_10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26f31aca7_0_10:notes"/>
          <p:cNvSpPr txBox="1"/>
          <p:nvPr>
            <p:ph idx="1" type="body"/>
          </p:nvPr>
        </p:nvSpPr>
        <p:spPr>
          <a:xfrm>
            <a:off x="906357" y="4715153"/>
            <a:ext cx="4985100" cy="446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26f31aca7_0_16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26f31aca7_0_16:notes"/>
          <p:cNvSpPr txBox="1"/>
          <p:nvPr>
            <p:ph idx="1" type="body"/>
          </p:nvPr>
        </p:nvSpPr>
        <p:spPr>
          <a:xfrm>
            <a:off x="906357" y="4715153"/>
            <a:ext cx="4985100" cy="446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26f31aca7_0_23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26f31aca7_0_23:notes"/>
          <p:cNvSpPr txBox="1"/>
          <p:nvPr>
            <p:ph idx="1" type="body"/>
          </p:nvPr>
        </p:nvSpPr>
        <p:spPr>
          <a:xfrm>
            <a:off x="906357" y="4715153"/>
            <a:ext cx="4985100" cy="446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26f31aca7_0_30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26f31aca7_0_30:notes"/>
          <p:cNvSpPr txBox="1"/>
          <p:nvPr>
            <p:ph idx="1" type="body"/>
          </p:nvPr>
        </p:nvSpPr>
        <p:spPr>
          <a:xfrm>
            <a:off x="906357" y="4715153"/>
            <a:ext cx="4985100" cy="446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26f31aca7_0_42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26f31aca7_0_42:notes"/>
          <p:cNvSpPr txBox="1"/>
          <p:nvPr>
            <p:ph idx="1" type="body"/>
          </p:nvPr>
        </p:nvSpPr>
        <p:spPr>
          <a:xfrm>
            <a:off x="906357" y="4715153"/>
            <a:ext cx="4985100" cy="4467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 showMasterSp="0" type="tx">
  <p:cSld name="TITLE_AND_BODY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 rot="5400000">
            <a:off x="13144412" y="12215901"/>
            <a:ext cx="2000430" cy="0"/>
          </a:xfrm>
          <a:custGeom>
            <a:rect b="b" l="l" r="r" t="t"/>
            <a:pathLst>
              <a:path extrusionOk="0" h="120000" w="2160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12700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</a:pPr>
            <a:r>
              <a:t/>
            </a:r>
            <a:endParaRPr b="0" i="0" sz="6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14668500" y="11019323"/>
            <a:ext cx="8643900" cy="23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57125" lIns="157125" spcFirstLastPara="1" rIns="157125" wrap="square" tIns="1571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7200" u="none" cap="none" strike="noStrik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976314" y="-17859"/>
            <a:ext cx="12403618" cy="1240361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-big.png" id="14" name="Google Shape;1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058363" y="1294408"/>
            <a:ext cx="5440557" cy="1786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Zwei Inhalte">
  <p:cSld name="Zwei Inhalt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" type="body"/>
          </p:nvPr>
        </p:nvSpPr>
        <p:spPr>
          <a:xfrm>
            <a:off x="1219200" y="3200401"/>
            <a:ext cx="10769700" cy="90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57125" lIns="157125" spcFirstLastPara="1" rIns="157125" wrap="square" tIns="157125">
            <a:noAutofit/>
          </a:bodyPr>
          <a:lstStyle>
            <a:lvl1pPr indent="-552450" lvl="0" marL="4572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F7F7F"/>
              </a:buClr>
              <a:buSzPts val="5100"/>
              <a:buFont typeface="Helvetica Neue"/>
              <a:buChar char="•"/>
              <a:defRPr b="0" i="0" sz="68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508000" lvl="1" marL="9144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Helvetica Neue"/>
              <a:buChar char="•"/>
              <a:defRPr b="0" i="0" sz="59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463550" lvl="2" marL="13716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F7F7F"/>
              </a:buClr>
              <a:buSzPts val="3700"/>
              <a:buFont typeface="Helvetica Neue"/>
              <a:buChar char="•"/>
              <a:defRPr b="0" i="0" sz="49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438150" lvl="3" marL="18288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F7F7F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438150" lvl="4" marL="22860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F7F7F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438150" lvl="6" marL="32004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438150" lvl="7" marL="36576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438150" lvl="8" marL="41148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2" type="body"/>
          </p:nvPr>
        </p:nvSpPr>
        <p:spPr>
          <a:xfrm>
            <a:off x="12395199" y="3200401"/>
            <a:ext cx="10769700" cy="90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57125" lIns="157125" spcFirstLastPara="1" rIns="157125" wrap="square" tIns="157125">
            <a:noAutofit/>
          </a:bodyPr>
          <a:lstStyle>
            <a:lvl1pPr indent="-552450" lvl="0" marL="4572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F7F7F"/>
              </a:buClr>
              <a:buSzPts val="5100"/>
              <a:buFont typeface="Helvetica Neue"/>
              <a:buChar char="•"/>
              <a:defRPr b="0" i="0" sz="68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508000" lvl="1" marL="9144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F7F7F"/>
              </a:buClr>
              <a:buSzPts val="4400"/>
              <a:buFont typeface="Helvetica Neue"/>
              <a:buChar char="•"/>
              <a:defRPr b="0" i="0" sz="59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463550" lvl="2" marL="13716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F7F7F"/>
              </a:buClr>
              <a:buSzPts val="3700"/>
              <a:buFont typeface="Helvetica Neue"/>
              <a:buChar char="•"/>
              <a:defRPr b="0" i="0" sz="49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438150" lvl="3" marL="18288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F7F7F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438150" lvl="4" marL="22860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F7F7F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F7F7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438150" lvl="6" marL="32004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438150" lvl="7" marL="36576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438150" lvl="8" marL="41148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300"/>
              <a:buFont typeface="Helvetica Neue"/>
              <a:buChar char="•"/>
              <a:defRPr b="0" i="0" sz="44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1219200" y="12712701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57125" lIns="157125" spcFirstLastPara="1" rIns="157125" wrap="square" tIns="15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8331201" y="12712701"/>
            <a:ext cx="77214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57125" lIns="157125" spcFirstLastPara="1" rIns="157125" wrap="square" tIns="15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17475202" y="12712701"/>
            <a:ext cx="5689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78550" lIns="157125" spcFirstLastPara="1" rIns="157125" wrap="square" tIns="785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  <a:defRPr b="0" i="0" sz="6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p3"/>
          <p:cNvSpPr txBox="1"/>
          <p:nvPr>
            <p:ph type="title"/>
          </p:nvPr>
        </p:nvSpPr>
        <p:spPr>
          <a:xfrm>
            <a:off x="1203480" y="531018"/>
            <a:ext cx="22002299" cy="1476600"/>
          </a:xfrm>
          <a:prstGeom prst="rect">
            <a:avLst/>
          </a:prstGeom>
          <a:noFill/>
          <a:ln>
            <a:noFill/>
          </a:ln>
        </p:spPr>
        <p:txBody>
          <a:bodyPr anchorCtr="0" anchor="b" bIns="157125" lIns="157125" spcFirstLastPara="1" rIns="157125" wrap="square" tIns="1571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P1" showMasterSp="0">
  <p:cSld name="WP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1209673" y="2040730"/>
            <a:ext cx="9512640" cy="16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 cap="flat" cmpd="sng" w="9525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46525" lIns="46525" spcFirstLastPara="1" rIns="46525" wrap="square" tIns="46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</a:pPr>
            <a:r>
              <a:t/>
            </a:r>
            <a:endParaRPr b="0" i="0" sz="6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1203480" y="531018"/>
            <a:ext cx="22002299" cy="1476600"/>
          </a:xfrm>
          <a:prstGeom prst="rect">
            <a:avLst/>
          </a:prstGeom>
          <a:noFill/>
          <a:ln>
            <a:noFill/>
          </a:ln>
        </p:spPr>
        <p:txBody>
          <a:bodyPr anchorCtr="0" anchor="b" bIns="157125" lIns="157125" spcFirstLastPara="1" rIns="157125" wrap="square" tIns="1571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 i="0" sz="6900" u="none" cap="none" strike="noStrike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1202531" y="2571749"/>
            <a:ext cx="12736801" cy="100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57125" lIns="157125" spcFirstLastPara="1" rIns="157125" wrap="square" tIns="157125">
            <a:noAutofit/>
          </a:bodyPr>
          <a:lstStyle>
            <a:lvl1pPr indent="-425450" lvl="0" marL="4572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 Light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-425450" lvl="1" marL="9144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 Light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425450" lvl="2" marL="13716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 Light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425450" lvl="3" marL="18288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 Light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425450" lvl="4" marL="2286000" marR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 Light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425450" lvl="5" marL="27432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425450" lvl="6" marL="32004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425450" lvl="7" marL="36576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425450" lvl="8" marL="4114800" marR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774191" y="622311"/>
            <a:ext cx="1542595" cy="1293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/>
        </p:nvSpPr>
        <p:spPr>
          <a:xfrm flipH="1" rot="10800000">
            <a:off x="0" y="0"/>
            <a:ext cx="24384001" cy="1252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t/>
            </a:r>
            <a:endParaRPr b="0" i="0" sz="3733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"/>
          <p:cNvSpPr/>
          <p:nvPr/>
        </p:nvSpPr>
        <p:spPr>
          <a:xfrm flipH="1" rot="10800000">
            <a:off x="0" y="12327267"/>
            <a:ext cx="24384001" cy="197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Arial"/>
              <a:buNone/>
            </a:pPr>
            <a:r>
              <a:t/>
            </a:r>
            <a:endParaRPr b="0" i="0" sz="3733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152400" y="12524867"/>
            <a:ext cx="22352001" cy="119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3200">
                <a:solidFill>
                  <a:schemeClr val="lt1"/>
                </a:solidFill>
              </a:defRPr>
            </a:lvl1pPr>
            <a:lvl2pPr indent="-425450" lvl="1" marL="91440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SzPts val="3100"/>
              <a:buChar char="•"/>
              <a:defRPr/>
            </a:lvl2pPr>
            <a:lvl3pPr indent="-425450" lvl="2" marL="137160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SzPts val="3100"/>
              <a:buChar char="•"/>
              <a:defRPr/>
            </a:lvl3pPr>
            <a:lvl4pPr indent="-425450" lvl="3" marL="182880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SzPts val="3100"/>
              <a:buChar char="•"/>
              <a:defRPr/>
            </a:lvl4pPr>
            <a:lvl5pPr indent="-425450" lvl="4" marL="228600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SzPts val="3100"/>
              <a:buChar char="•"/>
              <a:defRPr/>
            </a:lvl5pPr>
            <a:lvl6pPr indent="-425450" lvl="5" marL="274320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SzPts val="3100"/>
              <a:buChar char="•"/>
              <a:defRPr/>
            </a:lvl6pPr>
            <a:lvl7pPr indent="-425450" lvl="6" marL="320040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SzPts val="3100"/>
              <a:buChar char="•"/>
              <a:defRPr/>
            </a:lvl7pPr>
            <a:lvl8pPr indent="-425450" lvl="7" marL="365760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SzPts val="3100"/>
              <a:buChar char="•"/>
              <a:defRPr/>
            </a:lvl8pPr>
            <a:lvl9pPr indent="-425450" lvl="8" marL="411480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SzPts val="3100"/>
              <a:buChar char="•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22729444" y="12521661"/>
            <a:ext cx="1463200" cy="10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el und Inhalt">
  <p:cSld name="Titel und Inhal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2138731" y="827701"/>
            <a:ext cx="201063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6100">
                <a:solidFill>
                  <a:srgbClr val="7F7F7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2189000" y="3782568"/>
            <a:ext cx="21559200" cy="4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63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  <a:defRPr/>
            </a:lvl1pPr>
            <a:lvl2pPr indent="-4635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  <a:defRPr/>
            </a:lvl2pPr>
            <a:lvl3pPr indent="-4635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  <a:defRPr/>
            </a:lvl3pPr>
            <a:lvl4pPr indent="-4635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  <a:defRPr/>
            </a:lvl4pPr>
            <a:lvl5pPr indent="-46355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  <a:defRPr/>
            </a:lvl5pPr>
            <a:lvl6pPr indent="-46355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  <a:defRPr/>
            </a:lvl6pPr>
            <a:lvl7pPr indent="-46355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  <a:defRPr/>
            </a:lvl7pPr>
            <a:lvl8pPr indent="-46355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  <a:defRPr/>
            </a:lvl8pPr>
            <a:lvl9pPr indent="-46355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Char char="•"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18282402" y="12490168"/>
            <a:ext cx="5689500" cy="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15125" lIns="230275" spcFirstLastPara="1" rIns="230275" wrap="square" tIns="1151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 number">
    <p:bg>
      <p:bgPr>
        <a:solidFill>
          <a:srgbClr val="1B9DD8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oogle Shape;37;p7"/>
          <p:cNvGrpSpPr/>
          <p:nvPr/>
        </p:nvGrpSpPr>
        <p:grpSpPr>
          <a:xfrm>
            <a:off x="2214539" y="11117614"/>
            <a:ext cx="1988738" cy="122202"/>
            <a:chOff x="4580561" y="2589004"/>
            <a:chExt cx="1064464" cy="25200"/>
          </a:xfrm>
        </p:grpSpPr>
        <p:sp>
          <p:nvSpPr>
            <p:cNvPr id="38" name="Google Shape;38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Arial"/>
                <a:buNone/>
              </a:pPr>
              <a:r>
                <a:t/>
              </a:r>
              <a:endParaRPr b="0" i="0" sz="37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Arial"/>
                <a:buNone/>
              </a:pPr>
              <a:r>
                <a:t/>
              </a:r>
              <a:endParaRPr b="0" i="0" sz="373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" name="Google Shape;40;p7"/>
          <p:cNvSpPr txBox="1"/>
          <p:nvPr>
            <p:ph type="title"/>
          </p:nvPr>
        </p:nvSpPr>
        <p:spPr>
          <a:xfrm>
            <a:off x="1945200" y="1957200"/>
            <a:ext cx="20502300" cy="3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21334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21334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21334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21334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21334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21334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21334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21334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21334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1945200" y="6061035"/>
            <a:ext cx="20502300" cy="4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 algn="l">
              <a:lnSpc>
                <a:spcPct val="115000"/>
              </a:lnSpc>
              <a:spcBef>
                <a:spcPts val="4267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 algn="l">
              <a:lnSpc>
                <a:spcPct val="115000"/>
              </a:lnSpc>
              <a:spcBef>
                <a:spcPts val="4267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 algn="l">
              <a:lnSpc>
                <a:spcPct val="115000"/>
              </a:lnSpc>
              <a:spcBef>
                <a:spcPts val="4267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 algn="l">
              <a:lnSpc>
                <a:spcPct val="115000"/>
              </a:lnSpc>
              <a:spcBef>
                <a:spcPts val="4267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 algn="l">
              <a:lnSpc>
                <a:spcPct val="115000"/>
              </a:lnSpc>
              <a:spcBef>
                <a:spcPts val="4267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 algn="l">
              <a:lnSpc>
                <a:spcPct val="115000"/>
              </a:lnSpc>
              <a:spcBef>
                <a:spcPts val="4267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 algn="l">
              <a:lnSpc>
                <a:spcPct val="115000"/>
              </a:lnSpc>
              <a:spcBef>
                <a:spcPts val="4267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 algn="l">
              <a:lnSpc>
                <a:spcPct val="115000"/>
              </a:lnSpc>
              <a:spcBef>
                <a:spcPts val="4267"/>
              </a:spcBef>
              <a:spcAft>
                <a:spcPts val="4267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22763472" y="12666269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67"/>
              <a:buNone/>
              <a:defRPr b="0" i="0" sz="2667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67"/>
              <a:buNone/>
              <a:defRPr b="0" i="0" sz="2667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67"/>
              <a:buNone/>
              <a:defRPr b="0" i="0" sz="2667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67"/>
              <a:buNone/>
              <a:defRPr b="0" i="0" sz="2667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67"/>
              <a:buNone/>
              <a:defRPr b="0" i="0" sz="2667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67"/>
              <a:buNone/>
              <a:defRPr b="0" i="0" sz="2667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67"/>
              <a:buNone/>
              <a:defRPr b="0" i="0" sz="2667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67"/>
              <a:buNone/>
              <a:defRPr b="0" i="0" sz="2667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67"/>
              <a:buNone/>
              <a:defRPr b="0" i="0" sz="2667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209673" y="2040730"/>
            <a:ext cx="9512640" cy="16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 cap="flat" cmpd="sng" w="9525">
            <a:solidFill>
              <a:srgbClr val="9A9A9A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46525" lIns="46525" spcFirstLastPara="1" rIns="46525" wrap="square" tIns="465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200"/>
              <a:buFont typeface="Arial"/>
              <a:buNone/>
            </a:pPr>
            <a:r>
              <a:t/>
            </a:r>
            <a:endParaRPr b="0" i="0" sz="6200" u="none" cap="none" strike="noStrike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1203480" y="531018"/>
            <a:ext cx="22002299" cy="1476600"/>
          </a:xfrm>
          <a:prstGeom prst="rect">
            <a:avLst/>
          </a:prstGeom>
          <a:noFill/>
          <a:ln>
            <a:noFill/>
          </a:ln>
        </p:spPr>
        <p:txBody>
          <a:bodyPr anchorCtr="0" anchor="b" bIns="157125" lIns="157125" spcFirstLastPara="1" rIns="157125" wrap="square" tIns="1571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900" u="none" cap="none" strike="noStrik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6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019173" y="2432446"/>
            <a:ext cx="11215800" cy="9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57125" lIns="157125" spcFirstLastPara="1" rIns="157125" wrap="square" tIns="157125">
            <a:noAutofit/>
          </a:bodyPr>
          <a:lstStyle>
            <a:lvl1pPr indent="-425450" lvl="0" marL="457200" marR="0" rtl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425450" lvl="1" marL="914400" marR="0" rtl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425450" lvl="2" marL="1371600" marR="0" rtl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425450" lvl="3" marL="1828800" marR="0" rtl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425450" lvl="4" marL="2286000" marR="0" rtl="0" algn="l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25450" lvl="5" marL="2743200" marR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425450" lvl="6" marL="3200400" marR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425450" lvl="7" marL="3657600" marR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425450" lvl="8" marL="4114800" marR="0" rtl="0" algn="l">
              <a:lnSpc>
                <a:spcPct val="100000"/>
              </a:lnSpc>
              <a:spcBef>
                <a:spcPts val="7200"/>
              </a:spcBef>
              <a:spcAft>
                <a:spcPts val="0"/>
              </a:spcAft>
              <a:buClr>
                <a:srgbClr val="747474"/>
              </a:buClr>
              <a:buSzPts val="3100"/>
              <a:buFont typeface="Helvetica Neue"/>
              <a:buChar char="•"/>
              <a:defRPr b="0" i="0" sz="4100" u="none" cap="none" strike="noStrike">
                <a:solidFill>
                  <a:srgbClr val="74747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0826483" y="622311"/>
            <a:ext cx="1542595" cy="129379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15078003" y="10869785"/>
            <a:ext cx="8751300" cy="23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5500"/>
              <a:t>April 1, 2020</a:t>
            </a:r>
            <a:br>
              <a:rPr b="0" i="0" lang="en-US" sz="5500" u="none" cap="none" strike="noStrike">
                <a:solidFill>
                  <a:srgbClr val="3F3F3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</a:br>
            <a:endParaRPr b="0" i="0" sz="5500" u="none" cap="none" strike="noStrike">
              <a:solidFill>
                <a:srgbClr val="3F3F3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8" name="Google Shape;48;p8"/>
          <p:cNvSpPr txBox="1"/>
          <p:nvPr/>
        </p:nvSpPr>
        <p:spPr>
          <a:xfrm>
            <a:off x="10567475" y="4831550"/>
            <a:ext cx="13261800" cy="23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Open Hours: </a:t>
            </a:r>
            <a:endParaRPr b="1" sz="720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20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2020 Business Meeting of the General Assembly</a:t>
            </a:r>
            <a:endParaRPr sz="480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type="title"/>
          </p:nvPr>
        </p:nvSpPr>
        <p:spPr>
          <a:xfrm>
            <a:off x="1203480" y="531018"/>
            <a:ext cx="22002300" cy="1476600"/>
          </a:xfrm>
          <a:prstGeom prst="rect">
            <a:avLst/>
          </a:prstGeom>
        </p:spPr>
        <p:txBody>
          <a:bodyPr anchorCtr="0" anchor="b" bIns="157125" lIns="157125" spcFirstLastPara="1" rIns="157125" wrap="square" tIns="15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Planned Agenda</a:t>
            </a:r>
            <a:endParaRPr/>
          </a:p>
        </p:txBody>
      </p:sp>
      <p:sp>
        <p:nvSpPr>
          <p:cNvPr id="54" name="Google Shape;54;p9"/>
          <p:cNvSpPr txBox="1"/>
          <p:nvPr>
            <p:ph idx="1" type="body"/>
          </p:nvPr>
        </p:nvSpPr>
        <p:spPr>
          <a:xfrm>
            <a:off x="1202521" y="2571750"/>
            <a:ext cx="22002300" cy="10043700"/>
          </a:xfrm>
          <a:prstGeom prst="rect">
            <a:avLst/>
          </a:prstGeom>
        </p:spPr>
        <p:txBody>
          <a:bodyPr anchorCtr="0" anchor="t" bIns="157125" lIns="157125" spcFirstLastPara="1" rIns="157125" wrap="square" tIns="1571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chemeClr val="dk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[ITEM A] 16:30 Welcoming remarks </a:t>
            </a:r>
            <a:r>
              <a:rPr lang="en-US" sz="4000">
                <a:solidFill>
                  <a:schemeClr val="dk2"/>
                </a:solidFill>
                <a:highlight>
                  <a:srgbClr val="FFFFFF"/>
                </a:highlight>
              </a:rPr>
              <a:t>(John Chodacki, Board President) followed by five presentations that will require member voting/approval via online portal</a:t>
            </a:r>
            <a:endParaRPr sz="4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[ITEM B] 16.40 Present the 2019 Annual Report</a:t>
            </a:r>
            <a:r>
              <a:rPr lang="en-US" sz="4000">
                <a:solidFill>
                  <a:schemeClr val="dk2"/>
                </a:solidFill>
                <a:highlight>
                  <a:srgbClr val="FFFFFF"/>
                </a:highlight>
              </a:rPr>
              <a:t> (Matt Buys, Executive Director)</a:t>
            </a:r>
            <a:endParaRPr sz="4000" u="sng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[ITEM C] 16.50 Present minutes from 2019 General Assembly</a:t>
            </a:r>
            <a:r>
              <a:rPr lang="en-US" sz="4000">
                <a:solidFill>
                  <a:schemeClr val="dk2"/>
                </a:solidFill>
                <a:highlight>
                  <a:srgbClr val="FFFFFF"/>
                </a:highlight>
              </a:rPr>
              <a:t> (Britta Dreyer, Business Manager) </a:t>
            </a:r>
            <a:endParaRPr sz="4000" u="sng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[ITEM D] 16:55 Present Financial Report and 2020 Budget</a:t>
            </a:r>
            <a:r>
              <a:rPr lang="en-US" sz="4000">
                <a:solidFill>
                  <a:schemeClr val="dk2"/>
                </a:solidFill>
                <a:highlight>
                  <a:srgbClr val="FFFFFF"/>
                </a:highlight>
              </a:rPr>
              <a:t> (Marco Marsella, Treasurer) </a:t>
            </a:r>
            <a:endParaRPr sz="4000" u="sng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[ITEM E] 17:05 Present the Membership Model and Fees</a:t>
            </a:r>
            <a:r>
              <a:rPr lang="en-US" sz="4000">
                <a:solidFill>
                  <a:schemeClr val="dk2"/>
                </a:solidFill>
                <a:highlight>
                  <a:srgbClr val="FFFFFF"/>
                </a:highlight>
              </a:rPr>
              <a:t> (Matt Buys, Executive Director)</a:t>
            </a:r>
            <a:endParaRPr sz="4000" u="sng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[ITEM F] 17:15 Present Executive Board Nominations</a:t>
            </a:r>
            <a:r>
              <a:rPr lang="en-US" sz="4000">
                <a:solidFill>
                  <a:schemeClr val="dk2"/>
                </a:solidFill>
                <a:highlight>
                  <a:srgbClr val="FFFFFF"/>
                </a:highlight>
              </a:rPr>
              <a:t> (John Chodacki, Board President)</a:t>
            </a:r>
            <a:endParaRPr sz="4000" u="sng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chemeClr val="dk2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[ITEM G] 17:20 Voting results</a:t>
            </a:r>
            <a:r>
              <a:rPr lang="en-US" sz="4000">
                <a:solidFill>
                  <a:schemeClr val="dk2"/>
                </a:solidFill>
                <a:highlight>
                  <a:srgbClr val="FFFFFF"/>
                </a:highlight>
              </a:rPr>
              <a:t> (John Chodacki, Board President)  Voting will close at 17:20 CEST.</a:t>
            </a:r>
            <a:endParaRPr sz="40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260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1203480" y="531018"/>
            <a:ext cx="22002300" cy="1476600"/>
          </a:xfrm>
          <a:prstGeom prst="rect">
            <a:avLst/>
          </a:prstGeom>
        </p:spPr>
        <p:txBody>
          <a:bodyPr anchorCtr="0" anchor="b" bIns="157125" lIns="157125" spcFirstLastPara="1" rIns="157125" wrap="square" tIns="15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Voting process</a:t>
            </a:r>
            <a:endParaRPr/>
          </a:p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1202521" y="2571750"/>
            <a:ext cx="22002300" cy="10043700"/>
          </a:xfrm>
          <a:prstGeom prst="rect">
            <a:avLst/>
          </a:prstGeom>
        </p:spPr>
        <p:txBody>
          <a:bodyPr anchorCtr="0" anchor="t" bIns="157125" lIns="157125" spcFirstLastPara="1" rIns="157125" wrap="square" tIns="157125">
            <a:noAutofit/>
          </a:bodyPr>
          <a:lstStyle/>
          <a:p>
            <a:pPr indent="0" lvl="0" marL="0" rtl="0" algn="l">
              <a:spcBef>
                <a:spcPts val="2600"/>
              </a:spcBef>
              <a:spcAft>
                <a:spcPts val="0"/>
              </a:spcAft>
              <a:buNone/>
            </a:pPr>
            <a:r>
              <a:rPr b="1" lang="en-US" sz="5000">
                <a:latin typeface="Helvetica Neue"/>
                <a:ea typeface="Helvetica Neue"/>
                <a:cs typeface="Helvetica Neue"/>
                <a:sym typeface="Helvetica Neue"/>
              </a:rPr>
              <a:t>Step 1:</a:t>
            </a:r>
            <a:r>
              <a:rPr lang="en-US" sz="5000"/>
              <a:t> Voting contacts in Fabrica will receive secure access details on April 23, 2020 at 16:30 CEST</a:t>
            </a:r>
            <a:endParaRPr sz="5000"/>
          </a:p>
        </p:txBody>
      </p:sp>
      <p:pic>
        <p:nvPicPr>
          <p:cNvPr id="61" name="Google Shape;61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3475" y="5030455"/>
            <a:ext cx="10989473" cy="80956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type="title"/>
          </p:nvPr>
        </p:nvSpPr>
        <p:spPr>
          <a:xfrm>
            <a:off x="1203480" y="531018"/>
            <a:ext cx="22002300" cy="1476600"/>
          </a:xfrm>
          <a:prstGeom prst="rect">
            <a:avLst/>
          </a:prstGeom>
        </p:spPr>
        <p:txBody>
          <a:bodyPr anchorCtr="0" anchor="b" bIns="157125" lIns="157125" spcFirstLastPara="1" rIns="157125" wrap="square" tIns="15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Voting process (cont.)</a:t>
            </a:r>
            <a:endParaRPr/>
          </a:p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202521" y="2571750"/>
            <a:ext cx="22002300" cy="10043700"/>
          </a:xfrm>
          <a:prstGeom prst="rect">
            <a:avLst/>
          </a:prstGeom>
        </p:spPr>
        <p:txBody>
          <a:bodyPr anchorCtr="0" anchor="t" bIns="157125" lIns="157125" spcFirstLastPara="1" rIns="157125" wrap="square" tIns="157125">
            <a:noAutofit/>
          </a:bodyPr>
          <a:lstStyle/>
          <a:p>
            <a:pPr indent="0" lvl="0" marL="0" rtl="0" algn="l">
              <a:spcBef>
                <a:spcPts val="2600"/>
              </a:spcBef>
              <a:spcAft>
                <a:spcPts val="0"/>
              </a:spcAft>
              <a:buNone/>
            </a:pPr>
            <a:r>
              <a:rPr b="1" lang="en-US" sz="5000">
                <a:latin typeface="Helvetica Neue"/>
                <a:ea typeface="Helvetica Neue"/>
                <a:cs typeface="Helvetica Neue"/>
                <a:sym typeface="Helvetica Neue"/>
              </a:rPr>
              <a:t>Step 2:</a:t>
            </a:r>
            <a:r>
              <a:rPr lang="en-US" sz="5000"/>
              <a:t> Enter unique access key and password</a:t>
            </a:r>
            <a:endParaRPr sz="5000"/>
          </a:p>
        </p:txBody>
      </p:sp>
      <p:pic>
        <p:nvPicPr>
          <p:cNvPr id="68" name="Google Shape;6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200" y="4199675"/>
            <a:ext cx="10115000" cy="866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type="title"/>
          </p:nvPr>
        </p:nvSpPr>
        <p:spPr>
          <a:xfrm>
            <a:off x="1203480" y="531018"/>
            <a:ext cx="22002300" cy="1476600"/>
          </a:xfrm>
          <a:prstGeom prst="rect">
            <a:avLst/>
          </a:prstGeom>
        </p:spPr>
        <p:txBody>
          <a:bodyPr anchorCtr="0" anchor="b" bIns="157125" lIns="157125" spcFirstLastPara="1" rIns="157125" wrap="square" tIns="15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Voting process (cont.)</a:t>
            </a:r>
            <a:endParaRPr/>
          </a:p>
        </p:txBody>
      </p:sp>
      <p:sp>
        <p:nvSpPr>
          <p:cNvPr id="74" name="Google Shape;74;p12"/>
          <p:cNvSpPr txBox="1"/>
          <p:nvPr>
            <p:ph idx="1" type="body"/>
          </p:nvPr>
        </p:nvSpPr>
        <p:spPr>
          <a:xfrm>
            <a:off x="1202521" y="2571750"/>
            <a:ext cx="22002300" cy="10043700"/>
          </a:xfrm>
          <a:prstGeom prst="rect">
            <a:avLst/>
          </a:prstGeom>
        </p:spPr>
        <p:txBody>
          <a:bodyPr anchorCtr="0" anchor="t" bIns="157125" lIns="157125" spcFirstLastPara="1" rIns="157125" wrap="square" tIns="157125">
            <a:noAutofit/>
          </a:bodyPr>
          <a:lstStyle/>
          <a:p>
            <a:pPr indent="0" lvl="0" marL="0" rtl="0" algn="l">
              <a:spcBef>
                <a:spcPts val="2600"/>
              </a:spcBef>
              <a:spcAft>
                <a:spcPts val="0"/>
              </a:spcAft>
              <a:buNone/>
            </a:pPr>
            <a:r>
              <a:rPr b="1" lang="en-US" sz="5000">
                <a:latin typeface="Helvetica Neue"/>
                <a:ea typeface="Helvetica Neue"/>
                <a:cs typeface="Helvetica Neue"/>
                <a:sym typeface="Helvetica Neue"/>
              </a:rPr>
              <a:t>Step 3:</a:t>
            </a:r>
            <a:r>
              <a:rPr lang="en-US" sz="5000"/>
              <a:t> Follow the onscreen prompts</a:t>
            </a:r>
            <a:endParaRPr sz="5000"/>
          </a:p>
        </p:txBody>
      </p:sp>
      <p:pic>
        <p:nvPicPr>
          <p:cNvPr id="75" name="Google Shape;7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3475" y="4400000"/>
            <a:ext cx="14081027" cy="879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/>
          <p:nvPr>
            <p:ph type="title"/>
          </p:nvPr>
        </p:nvSpPr>
        <p:spPr>
          <a:xfrm>
            <a:off x="1203480" y="531018"/>
            <a:ext cx="22002300" cy="1476600"/>
          </a:xfrm>
          <a:prstGeom prst="rect">
            <a:avLst/>
          </a:prstGeom>
        </p:spPr>
        <p:txBody>
          <a:bodyPr anchorCtr="0" anchor="b" bIns="157125" lIns="157125" spcFirstLastPara="1" rIns="157125" wrap="square" tIns="157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Motions and results</a:t>
            </a:r>
            <a:endParaRPr/>
          </a:p>
        </p:txBody>
      </p:sp>
      <p:sp>
        <p:nvSpPr>
          <p:cNvPr id="81" name="Google Shape;81;p13"/>
          <p:cNvSpPr txBox="1"/>
          <p:nvPr>
            <p:ph idx="1" type="body"/>
          </p:nvPr>
        </p:nvSpPr>
        <p:spPr>
          <a:xfrm>
            <a:off x="1202521" y="2571750"/>
            <a:ext cx="22002300" cy="10043700"/>
          </a:xfrm>
          <a:prstGeom prst="rect">
            <a:avLst/>
          </a:prstGeom>
        </p:spPr>
        <p:txBody>
          <a:bodyPr anchorCtr="0" anchor="t" bIns="157125" lIns="157125" spcFirstLastPara="1" rIns="157125" wrap="square" tIns="157125">
            <a:noAutofit/>
          </a:bodyPr>
          <a:lstStyle/>
          <a:p>
            <a:pPr indent="0" lvl="0" marL="0" rtl="0" algn="l">
              <a:spcBef>
                <a:spcPts val="2600"/>
              </a:spcBef>
              <a:spcAft>
                <a:spcPts val="0"/>
              </a:spcAft>
              <a:buNone/>
            </a:pPr>
            <a:r>
              <a:rPr lang="en-US" sz="5000"/>
              <a:t>There are seven (7) motions that will need to be voted on during the 2020 Business Meeting of the General Assembly:</a:t>
            </a:r>
            <a:endParaRPr sz="5000"/>
          </a:p>
          <a:p>
            <a:pPr indent="-546100" lvl="0" marL="457200" rtl="0" algn="l">
              <a:spcBef>
                <a:spcPts val="2600"/>
              </a:spcBef>
              <a:spcAft>
                <a:spcPts val="0"/>
              </a:spcAft>
              <a:buSzPts val="5000"/>
              <a:buAutoNum type="arabicPeriod"/>
            </a:pPr>
            <a:r>
              <a:rPr lang="en-US" sz="5000"/>
              <a:t>Approval of the 2019 Annual Report</a:t>
            </a:r>
            <a:endParaRPr sz="50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AutoNum type="arabicPeriod"/>
            </a:pPr>
            <a:r>
              <a:rPr lang="en-US" sz="5000"/>
              <a:t>Approve the 2019 General Assembly minutes</a:t>
            </a:r>
            <a:endParaRPr sz="50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AutoNum type="arabicPeriod"/>
            </a:pPr>
            <a:r>
              <a:rPr lang="en-US" sz="5000"/>
              <a:t>Approve the 2020 Annual Budget</a:t>
            </a:r>
            <a:endParaRPr sz="50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AutoNum type="arabicPeriod"/>
            </a:pPr>
            <a:r>
              <a:rPr lang="en-US" sz="5000"/>
              <a:t>Approve the application of the 2019 reserves</a:t>
            </a:r>
            <a:endParaRPr sz="50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AutoNum type="arabicPeriod"/>
            </a:pPr>
            <a:r>
              <a:rPr lang="en-US" sz="5000"/>
              <a:t>Approve the Membership Fees for 2020</a:t>
            </a:r>
            <a:endParaRPr sz="50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AutoNum type="arabicPeriod"/>
            </a:pPr>
            <a:r>
              <a:rPr lang="en-US" sz="5000"/>
              <a:t>Approve the Membership Model &amp; Fee adjustment</a:t>
            </a:r>
            <a:endParaRPr sz="5000"/>
          </a:p>
          <a:p>
            <a:pPr indent="-546100" lvl="0" marL="457200" rtl="0" algn="l">
              <a:spcBef>
                <a:spcPts val="0"/>
              </a:spcBef>
              <a:spcAft>
                <a:spcPts val="0"/>
              </a:spcAft>
              <a:buSzPts val="5000"/>
              <a:buAutoNum type="arabicPeriod"/>
            </a:pPr>
            <a:r>
              <a:rPr lang="en-US" sz="5000"/>
              <a:t>2020 Executive Board Elections</a:t>
            </a:r>
            <a:endParaRPr sz="5000"/>
          </a:p>
          <a:p>
            <a:pPr indent="0" lvl="0" marL="0" rtl="0" algn="l">
              <a:spcBef>
                <a:spcPts val="2600"/>
              </a:spcBef>
              <a:spcAft>
                <a:spcPts val="0"/>
              </a:spcAft>
              <a:buNone/>
            </a:pPr>
            <a:r>
              <a:t/>
            </a:r>
            <a:endParaRPr sz="5000"/>
          </a:p>
          <a:p>
            <a:pPr indent="0" lvl="0" marL="0" rtl="0" algn="l">
              <a:spcBef>
                <a:spcPts val="2600"/>
              </a:spcBef>
              <a:spcAft>
                <a:spcPts val="0"/>
              </a:spcAft>
              <a:buNone/>
            </a:pPr>
            <a:r>
              <a:rPr lang="en-US" sz="5000"/>
              <a:t>Each motion includes the specific details and links to related materials. The results will be presented during the meeting on April 30, 2020 at 17:20 CEST.</a:t>
            </a:r>
            <a:endParaRPr sz="5000"/>
          </a:p>
          <a:p>
            <a:pPr indent="0" lvl="0" marL="0" rtl="0" algn="l">
              <a:spcBef>
                <a:spcPts val="2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title"/>
          </p:nvPr>
        </p:nvSpPr>
        <p:spPr>
          <a:xfrm>
            <a:off x="1203480" y="3121818"/>
            <a:ext cx="22002300" cy="1476600"/>
          </a:xfrm>
          <a:prstGeom prst="rect">
            <a:avLst/>
          </a:prstGeom>
        </p:spPr>
        <p:txBody>
          <a:bodyPr anchorCtr="0" anchor="b" bIns="157125" lIns="157125" spcFirstLastPara="1" rIns="157125" wrap="square" tIns="15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Are there any questions about the 2020 Business Meeting of the General Assembly or voting process?</a:t>
            </a:r>
            <a:endParaRPr/>
          </a:p>
        </p:txBody>
      </p:sp>
      <p:pic>
        <p:nvPicPr>
          <p:cNvPr id="87" name="Google Shape;8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0913" y="4907250"/>
            <a:ext cx="12767423" cy="851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Cite Template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